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8" r:id="rId3"/>
    <p:sldId id="257" r:id="rId4"/>
  </p:sldIdLst>
  <p:sldSz cx="5400675" cy="72009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87" autoAdjust="0"/>
    <p:restoredTop sz="94666" autoAdjust="0"/>
  </p:normalViewPr>
  <p:slideViewPr>
    <p:cSldViewPr snapToGrid="0">
      <p:cViewPr>
        <p:scale>
          <a:sx n="100" d="100"/>
          <a:sy n="100" d="100"/>
        </p:scale>
        <p:origin x="1620" y="-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1178481"/>
            <a:ext cx="4590574" cy="2506980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3782140"/>
            <a:ext cx="4050506" cy="1738550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68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47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383381"/>
            <a:ext cx="1164521" cy="61024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383381"/>
            <a:ext cx="3426053" cy="61024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39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938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795226"/>
            <a:ext cx="4658082" cy="2995374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4818938"/>
            <a:ext cx="4658082" cy="1575196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1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1916906"/>
            <a:ext cx="2295287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1916906"/>
            <a:ext cx="2295287" cy="45689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06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83383"/>
            <a:ext cx="4658082" cy="13918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765221"/>
            <a:ext cx="2284738" cy="865108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2630329"/>
            <a:ext cx="2284738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1765221"/>
            <a:ext cx="2295990" cy="865108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2630329"/>
            <a:ext cx="2295990" cy="3868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9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52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8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480060"/>
            <a:ext cx="1741858" cy="168021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1036798"/>
            <a:ext cx="2734092" cy="5117306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2160270"/>
            <a:ext cx="1741858" cy="4002167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4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480060"/>
            <a:ext cx="1741858" cy="168021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1036798"/>
            <a:ext cx="2734092" cy="5117306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2160270"/>
            <a:ext cx="1741858" cy="4002167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24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383383"/>
            <a:ext cx="4658082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916906"/>
            <a:ext cx="4658082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6674169"/>
            <a:ext cx="121515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65897-57F8-424A-8B27-74B335E26127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6674169"/>
            <a:ext cx="1822728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6674169"/>
            <a:ext cx="121515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DFFE0-38A8-40B5-8F5B-07FDAFAFA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6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540045" rtl="0" eaLnBrk="1" latinLnBrk="0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9E7A506D-F383-465C-93D7-D0FB5AAA765D}"/>
              </a:ext>
            </a:extLst>
          </p:cNvPr>
          <p:cNvGrpSpPr/>
          <p:nvPr/>
        </p:nvGrpSpPr>
        <p:grpSpPr>
          <a:xfrm>
            <a:off x="397353" y="855368"/>
            <a:ext cx="4279274" cy="4470353"/>
            <a:chOff x="-370309" y="-930745"/>
            <a:chExt cx="5705699" cy="5960470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8C055BCE-8146-4C42-B357-5B0DFB37D0FB}"/>
                    </a:ext>
                  </a:extLst>
                </p:cNvPr>
                <p:cNvSpPr txBox="1"/>
                <p:nvPr/>
              </p:nvSpPr>
              <p:spPr>
                <a:xfrm>
                  <a:off x="-370309" y="1618683"/>
                  <a:ext cx="1342901" cy="4103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𝑧</m:t>
                        </m:r>
                      </m:oMath>
                    </m:oMathPara>
                  </a14:m>
                  <a:endParaRPr lang="en-US" sz="14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8C055BCE-8146-4C42-B357-5B0DFB37D0F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370309" y="1618683"/>
                  <a:ext cx="1342901" cy="410369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7755B35-B56C-40B3-9444-37856D2A6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0" t="7199" r="44350" b="10747"/>
            <a:stretch/>
          </p:blipFill>
          <p:spPr>
            <a:xfrm>
              <a:off x="659292" y="-930745"/>
              <a:ext cx="4619136" cy="5642844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5D1A4CC-F855-4ABA-AD1F-6E13F6BF694D}"/>
                </a:ext>
              </a:extLst>
            </p:cNvPr>
            <p:cNvCxnSpPr>
              <a:cxnSpLocks/>
              <a:stCxn id="31" idx="7"/>
              <a:endCxn id="8" idx="3"/>
            </p:cNvCxnSpPr>
            <p:nvPr/>
          </p:nvCxnSpPr>
          <p:spPr>
            <a:xfrm flipV="1">
              <a:off x="2052802" y="3996170"/>
              <a:ext cx="945300" cy="248366"/>
            </a:xfrm>
            <a:prstGeom prst="line">
              <a:avLst/>
            </a:prstGeom>
            <a:ln w="158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77AE43-751E-49F0-BFCB-A402D06D90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32027" y="4186975"/>
              <a:ext cx="375813" cy="393045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89"/>
            </a:p>
          </p:txBody>
        </p:sp>
        <p:sp>
          <p:nvSpPr>
            <p:cNvPr id="48" name="Left Brace 47">
              <a:extLst>
                <a:ext uri="{FF2B5EF4-FFF2-40B4-BE49-F238E27FC236}">
                  <a16:creationId xmlns:a16="http://schemas.microsoft.com/office/drawing/2014/main" id="{EC368ECD-D702-499F-A7DB-385275919B0E}"/>
                </a:ext>
              </a:extLst>
            </p:cNvPr>
            <p:cNvSpPr/>
            <p:nvPr/>
          </p:nvSpPr>
          <p:spPr>
            <a:xfrm>
              <a:off x="417470" y="-560206"/>
              <a:ext cx="234521" cy="4929413"/>
            </a:xfrm>
            <a:prstGeom prst="leftBrace">
              <a:avLst>
                <a:gd name="adj1" fmla="val 88553"/>
                <a:gd name="adj2" fmla="val 4958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89"/>
            </a:p>
          </p:txBody>
        </p:sp>
        <p:sp>
          <p:nvSpPr>
            <p:cNvPr id="50" name="Left Brace 49">
              <a:extLst>
                <a:ext uri="{FF2B5EF4-FFF2-40B4-BE49-F238E27FC236}">
                  <a16:creationId xmlns:a16="http://schemas.microsoft.com/office/drawing/2014/main" id="{78AB3335-E5C0-4BCD-B0EB-1D1EB88AF3FC}"/>
                </a:ext>
              </a:extLst>
            </p:cNvPr>
            <p:cNvSpPr/>
            <p:nvPr/>
          </p:nvSpPr>
          <p:spPr>
            <a:xfrm rot="16200000">
              <a:off x="1454168" y="4299833"/>
              <a:ext cx="146243" cy="785289"/>
            </a:xfrm>
            <a:prstGeom prst="leftBrace">
              <a:avLst>
                <a:gd name="adj1" fmla="val 69498"/>
                <a:gd name="adj2" fmla="val 51979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94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F4F5A10-EC37-4601-B2DB-2CA71EEECC12}"/>
                    </a:ext>
                  </a:extLst>
                </p:cNvPr>
                <p:cNvSpPr txBox="1"/>
                <p:nvPr/>
              </p:nvSpPr>
              <p:spPr>
                <a:xfrm>
                  <a:off x="822804" y="4619356"/>
                  <a:ext cx="1408971" cy="4103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en-US" sz="1400" dirty="0"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F4F5A10-EC37-4601-B2DB-2CA71EEECC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2804" y="4619356"/>
                  <a:ext cx="1408971" cy="41036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5" name="Right Brace 174">
              <a:extLst>
                <a:ext uri="{FF2B5EF4-FFF2-40B4-BE49-F238E27FC236}">
                  <a16:creationId xmlns:a16="http://schemas.microsoft.com/office/drawing/2014/main" id="{30773E44-09AE-4C46-B8D1-BD01E2709B09}"/>
                </a:ext>
              </a:extLst>
            </p:cNvPr>
            <p:cNvSpPr/>
            <p:nvPr/>
          </p:nvSpPr>
          <p:spPr>
            <a:xfrm rot="16200000">
              <a:off x="1060535" y="-1020012"/>
              <a:ext cx="180002" cy="552033"/>
            </a:xfrm>
            <a:prstGeom prst="rightBrace">
              <a:avLst>
                <a:gd name="adj1" fmla="val 8333"/>
                <a:gd name="adj2" fmla="val 50444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94" dirty="0"/>
            </a:p>
          </p:txBody>
        </p: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F5DC7390-2649-41A0-83B5-BA9A81E53AF7}"/>
                </a:ext>
              </a:extLst>
            </p:cNvPr>
            <p:cNvGrpSpPr/>
            <p:nvPr/>
          </p:nvGrpSpPr>
          <p:grpSpPr>
            <a:xfrm>
              <a:off x="2649889" y="2015382"/>
              <a:ext cx="2341108" cy="2336009"/>
              <a:chOff x="4232684" y="2990295"/>
              <a:chExt cx="1712202" cy="1712202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868CFFB-B24B-4224-B646-004212EA03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199" t="16230" r="38027" b="33453"/>
              <a:stretch/>
            </p:blipFill>
            <p:spPr>
              <a:xfrm>
                <a:off x="4237284" y="2990295"/>
                <a:ext cx="1707602" cy="1700934"/>
              </a:xfrm>
              <a:prstGeom prst="ellipse">
                <a:avLst/>
              </a:prstGeom>
            </p:spPr>
          </p:pic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AA256C22-BE6B-47B7-BFF8-9ACACF61BA4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32684" y="2990295"/>
                <a:ext cx="1712202" cy="1712202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89"/>
              </a:p>
            </p:txBody>
          </p:sp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8F4C038-09E4-4358-95AB-3D966D4204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58" t="18275" r="24526" b="19042"/>
            <a:stretch/>
          </p:blipFill>
          <p:spPr>
            <a:xfrm>
              <a:off x="2676151" y="-720830"/>
              <a:ext cx="2659239" cy="2197032"/>
            </a:xfrm>
            <a:prstGeom prst="rect">
              <a:avLst/>
            </a:prstGeom>
          </p:spPr>
        </p:pic>
        <p:sp>
          <p:nvSpPr>
            <p:cNvPr id="23" name="Callout: Double Bent Line 22">
              <a:extLst>
                <a:ext uri="{FF2B5EF4-FFF2-40B4-BE49-F238E27FC236}">
                  <a16:creationId xmlns:a16="http://schemas.microsoft.com/office/drawing/2014/main" id="{AD7A66EC-3D2A-4BD8-82DE-07D03B6673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49883" y="-814094"/>
              <a:ext cx="2176620" cy="2176620"/>
            </a:xfrm>
            <a:prstGeom prst="borderCallout3">
              <a:avLst>
                <a:gd name="adj1" fmla="val 21009"/>
                <a:gd name="adj2" fmla="val -427"/>
                <a:gd name="adj3" fmla="val 21217"/>
                <a:gd name="adj4" fmla="val -27073"/>
                <a:gd name="adj5" fmla="val -342"/>
                <a:gd name="adj6" fmla="val -45452"/>
                <a:gd name="adj7" fmla="val -372"/>
                <a:gd name="adj8" fmla="val -69509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Ins="28940" bIns="0" rtlCol="0" anchor="t"/>
            <a:lstStyle/>
            <a:p>
              <a:pPr algn="r"/>
              <a:r>
                <a:rPr lang="en-US" sz="90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Light Plane (Top View)  </a:t>
              </a:r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F7BC9E0-DA2A-4AF0-BE49-EF00967163C3}"/>
              </a:ext>
            </a:extLst>
          </p:cNvPr>
          <p:cNvCxnSpPr>
            <a:cxnSpLocks/>
          </p:cNvCxnSpPr>
          <p:nvPr/>
        </p:nvCxnSpPr>
        <p:spPr>
          <a:xfrm flipV="1">
            <a:off x="3784600" y="2089084"/>
            <a:ext cx="85725" cy="203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0BF0872-FFAE-4D5F-B239-1B13C2FDDA71}"/>
              </a:ext>
            </a:extLst>
          </p:cNvPr>
          <p:cNvSpPr txBox="1"/>
          <p:nvPr/>
        </p:nvSpPr>
        <p:spPr>
          <a:xfrm>
            <a:off x="3341959" y="2253784"/>
            <a:ext cx="9530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ambria Math" panose="02040503050406030204" pitchFamily="18" charset="0"/>
                <a:ea typeface="Cambria Math" panose="02040503050406030204" pitchFamily="18" charset="0"/>
              </a:rPr>
              <a:t>Initial Ray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6398034-CC43-4E26-9D91-2E352F2CE539}"/>
              </a:ext>
            </a:extLst>
          </p:cNvPr>
          <p:cNvSpPr txBox="1"/>
          <p:nvPr/>
        </p:nvSpPr>
        <p:spPr>
          <a:xfrm>
            <a:off x="2577799" y="1997843"/>
            <a:ext cx="11426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Cambria Math" panose="02040503050406030204" pitchFamily="18" charset="0"/>
                <a:ea typeface="Cambria Math" panose="02040503050406030204" pitchFamily="18" charset="0"/>
              </a:rPr>
              <a:t>Return Ray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8A23EBD-B462-46D3-A5CE-26438F3CC17B}"/>
              </a:ext>
            </a:extLst>
          </p:cNvPr>
          <p:cNvCxnSpPr>
            <a:cxnSpLocks/>
          </p:cNvCxnSpPr>
          <p:nvPr/>
        </p:nvCxnSpPr>
        <p:spPr>
          <a:xfrm flipV="1">
            <a:off x="3432175" y="1843187"/>
            <a:ext cx="86239" cy="2005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223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7C6AB10-96EE-4B89-A4FB-E5033DF029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31" b="37136"/>
          <a:stretch/>
        </p:blipFill>
        <p:spPr>
          <a:xfrm>
            <a:off x="0" y="3236120"/>
            <a:ext cx="5400675" cy="776540"/>
          </a:xfrm>
          <a:prstGeom prst="rect">
            <a:avLst/>
          </a:prstGeom>
        </p:spPr>
      </p:pic>
      <p:sp>
        <p:nvSpPr>
          <p:cNvPr id="4" name="Callout: Bent Line with No Border 3">
            <a:extLst>
              <a:ext uri="{FF2B5EF4-FFF2-40B4-BE49-F238E27FC236}">
                <a16:creationId xmlns:a16="http://schemas.microsoft.com/office/drawing/2014/main" id="{2442F4E3-5B03-4F9D-8C69-08EEB5B30CFC}"/>
              </a:ext>
            </a:extLst>
          </p:cNvPr>
          <p:cNvSpPr/>
          <p:nvPr/>
        </p:nvSpPr>
        <p:spPr bwMode="auto">
          <a:xfrm>
            <a:off x="623488" y="3236120"/>
            <a:ext cx="514350" cy="78979"/>
          </a:xfrm>
          <a:prstGeom prst="callout2">
            <a:avLst>
              <a:gd name="adj1" fmla="val -12702"/>
              <a:gd name="adj2" fmla="val -1851"/>
              <a:gd name="adj3" fmla="val -9073"/>
              <a:gd name="adj4" fmla="val -19445"/>
              <a:gd name="adj5" fmla="val 70564"/>
              <a:gd name="adj6" fmla="val -3864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36000" rtlCol="0" anchor="b"/>
          <a:lstStyle/>
          <a:p>
            <a:r>
              <a:rPr lang="en-US" sz="700" dirty="0">
                <a:solidFill>
                  <a:schemeClr val="tx1"/>
                </a:solidFill>
              </a:rPr>
              <a:t>Ø50mm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67148EA1-AD8A-4079-806A-987F00EC05DE}"/>
              </a:ext>
            </a:extLst>
          </p:cNvPr>
          <p:cNvSpPr/>
          <p:nvPr/>
        </p:nvSpPr>
        <p:spPr bwMode="auto">
          <a:xfrm>
            <a:off x="623488" y="3358354"/>
            <a:ext cx="392113" cy="64295"/>
          </a:xfrm>
          <a:prstGeom prst="callout2">
            <a:avLst>
              <a:gd name="adj1" fmla="val -12702"/>
              <a:gd name="adj2" fmla="val -1851"/>
              <a:gd name="adj3" fmla="val -12870"/>
              <a:gd name="adj4" fmla="val -16105"/>
              <a:gd name="adj5" fmla="val 326894"/>
              <a:gd name="adj6" fmla="val -5230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36000" rtlCol="0" anchor="b"/>
          <a:lstStyle/>
          <a:p>
            <a:r>
              <a:rPr lang="en-US" sz="700" dirty="0">
                <a:solidFill>
                  <a:schemeClr val="tx1"/>
                </a:solidFill>
              </a:rPr>
              <a:t>Ø10mm</a:t>
            </a:r>
          </a:p>
        </p:txBody>
      </p:sp>
    </p:spTree>
    <p:extLst>
      <p:ext uri="{BB962C8B-B14F-4D97-AF65-F5344CB8AC3E}">
        <p14:creationId xmlns:p14="http://schemas.microsoft.com/office/powerpoint/2010/main" val="2827548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05ED7A-3B91-4776-A421-721C5BFC7C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" t="28937" r="3809" b="31574"/>
          <a:stretch/>
        </p:blipFill>
        <p:spPr>
          <a:xfrm>
            <a:off x="1648312" y="7795262"/>
            <a:ext cx="10486905" cy="16486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6C95E2-C17C-4B15-98DD-6250DA127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58102" y="7750500"/>
            <a:ext cx="5758439" cy="109664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BBCCB9-C454-4468-9549-8C9B50765E14}"/>
              </a:ext>
            </a:extLst>
          </p:cNvPr>
          <p:cNvSpPr txBox="1"/>
          <p:nvPr/>
        </p:nvSpPr>
        <p:spPr>
          <a:xfrm>
            <a:off x="3532529" y="4545988"/>
            <a:ext cx="5243453" cy="98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47" dirty="0">
                <a:latin typeface="Cambria" panose="02040503050406030204" pitchFamily="18" charset="0"/>
                <a:ea typeface="Cambria" panose="02040503050406030204" pitchFamily="18" charset="0"/>
              </a:rPr>
              <a:t>Fig. 1 (a) The progression of ERA as horizontal displacement increases.  (b) A render of the simulation setup for v=.25m. (c) A closeup of the corner cube retroreflector, the blue segment is an incident ray, while the red segment is its reflection.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83FF2D-A517-425D-96F2-0AE96E459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064" y="1433210"/>
            <a:ext cx="710565" cy="6043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522BDF-CF7C-4D84-996A-E79CE8950E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4984" y="1544306"/>
            <a:ext cx="568842" cy="49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697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4172</TotalTime>
  <Words>70</Words>
  <Application>Microsoft Office PowerPoint</Application>
  <PresentationFormat>Custom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Salustri</dc:creator>
  <cp:lastModifiedBy>Adrian Salustri</cp:lastModifiedBy>
  <cp:revision>8</cp:revision>
  <dcterms:created xsi:type="dcterms:W3CDTF">2022-02-15T03:37:26Z</dcterms:created>
  <dcterms:modified xsi:type="dcterms:W3CDTF">2022-03-16T19:57:29Z</dcterms:modified>
</cp:coreProperties>
</file>

<file path=docProps/thumbnail.jpeg>
</file>